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iBQtiD2Oba5PLqrhcLHtIP2Sl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Building Successful Obesity Care Programs: </a:t>
            </a:r>
            <a:br>
              <a:rPr lang="en-GB"/>
            </a:br>
            <a:r>
              <a:rPr lang="en-GB"/>
              <a:t>Proven Strategies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352392"/>
            <a:ext cx="10059300" cy="3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2180" dirty="0"/>
              <a:t>Start with a good, solid business plan and define the mission for the program</a:t>
            </a:r>
            <a:endParaRPr sz="218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2180" dirty="0"/>
              <a:t>Funding is key to ensure costs and overheads can be covered</a:t>
            </a:r>
            <a:endParaRPr sz="218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2180" dirty="0"/>
              <a:t>Have appropriate furniture and equipment so that larger patients are comfortable in the practice</a:t>
            </a:r>
            <a:endParaRPr sz="218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2180" dirty="0"/>
              <a:t>Incorporate patient perspectives and create a good, safe, empathetic relationship</a:t>
            </a:r>
            <a:endParaRPr sz="2180"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600"/>
              <a:buFont typeface="Roboto"/>
              <a:buChar char="‣"/>
            </a:pPr>
            <a:r>
              <a:rPr lang="en-GB" sz="2180" dirty="0"/>
              <a:t>Ask the patient about themselves and their history</a:t>
            </a:r>
            <a:endParaRPr sz="218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19774"/>
            <a:ext cx="10421293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Burridge K. Interview: Building Successful Obesity Care Programs: Proven Strategies.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Play</vt:lpstr>
      <vt:lpstr>Roboto</vt:lpstr>
      <vt:lpstr>Arial</vt:lpstr>
      <vt:lpstr>Office Theme</vt:lpstr>
      <vt:lpstr>Building Successful Obesity Care Programs:  Proven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1</cp:revision>
  <dcterms:created xsi:type="dcterms:W3CDTF">2024-11-05T11:17:53Z</dcterms:created>
  <dcterms:modified xsi:type="dcterms:W3CDTF">2025-01-21T16:17:07Z</dcterms:modified>
</cp:coreProperties>
</file>